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3794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5507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BALAPRASANNA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622021104014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3" name="Picture 2"/>
          <p:cNvPicPr>
            <a:picLocks noChangeAspect="1"/>
          </p:cNvPicPr>
          <p:nvPr/>
        </p:nvPicPr>
        <p:blipFill>
          <a:blip r:embed="rId2"/>
          <a:srcRect/>
          <a:stretch/>
        </p:blipFill>
        <p:spPr>
          <a:xfrm>
            <a:off x="1511570" y="1267649"/>
            <a:ext cx="6120410"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3" name="Picture 2"/>
          <p:cNvPicPr>
            <a:picLocks noChangeAspect="1"/>
          </p:cNvPicPr>
          <p:nvPr/>
        </p:nvPicPr>
        <p:blipFill>
          <a:blip r:embed="rId2"/>
          <a:srcRect/>
          <a:stretch/>
        </p:blipFill>
        <p:spPr>
          <a:xfrm>
            <a:off x="1511570" y="1267649"/>
            <a:ext cx="6120409"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3" name="Picture 2"/>
          <p:cNvPicPr>
            <a:picLocks noChangeAspect="1"/>
          </p:cNvPicPr>
          <p:nvPr/>
        </p:nvPicPr>
        <p:blipFill>
          <a:blip r:embed="rId2"/>
          <a:srcRect/>
          <a:stretch/>
        </p:blipFill>
        <p:spPr>
          <a:xfrm>
            <a:off x="1383206" y="1275083"/>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srcRect/>
          <a:stretch/>
        </p:blipFill>
        <p:spPr>
          <a:xfrm>
            <a:off x="1634355" y="1448708"/>
            <a:ext cx="565226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95</TotalTime>
  <Words>669</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BALAPRASANNA</cp:lastModifiedBy>
  <cp:revision>27</cp:revision>
  <dcterms:modified xsi:type="dcterms:W3CDTF">2024-04-09T04:25:31Z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